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45"/>
  </p:notesMasterIdLst>
  <p:sldIdLst>
    <p:sldId id="256" r:id="rId2"/>
    <p:sldId id="300" r:id="rId3"/>
    <p:sldId id="301" r:id="rId4"/>
    <p:sldId id="302" r:id="rId5"/>
    <p:sldId id="299" r:id="rId6"/>
    <p:sldId id="258" r:id="rId7"/>
    <p:sldId id="259" r:id="rId8"/>
    <p:sldId id="270" r:id="rId9"/>
    <p:sldId id="260" r:id="rId10"/>
    <p:sldId id="263" r:id="rId11"/>
    <p:sldId id="261" r:id="rId12"/>
    <p:sldId id="262" r:id="rId13"/>
    <p:sldId id="264" r:id="rId14"/>
    <p:sldId id="265" r:id="rId15"/>
    <p:sldId id="266" r:id="rId16"/>
    <p:sldId id="274" r:id="rId17"/>
    <p:sldId id="267" r:id="rId18"/>
    <p:sldId id="268" r:id="rId19"/>
    <p:sldId id="269" r:id="rId20"/>
    <p:sldId id="271" r:id="rId21"/>
    <p:sldId id="273" r:id="rId22"/>
    <p:sldId id="276" r:id="rId23"/>
    <p:sldId id="281" r:id="rId24"/>
    <p:sldId id="296" r:id="rId25"/>
    <p:sldId id="298" r:id="rId26"/>
    <p:sldId id="277" r:id="rId27"/>
    <p:sldId id="278" r:id="rId28"/>
    <p:sldId id="279" r:id="rId29"/>
    <p:sldId id="280" r:id="rId30"/>
    <p:sldId id="283" r:id="rId31"/>
    <p:sldId id="284" r:id="rId32"/>
    <p:sldId id="285" r:id="rId33"/>
    <p:sldId id="286" r:id="rId34"/>
    <p:sldId id="288" r:id="rId35"/>
    <p:sldId id="289" r:id="rId36"/>
    <p:sldId id="290" r:id="rId37"/>
    <p:sldId id="291" r:id="rId38"/>
    <p:sldId id="294" r:id="rId39"/>
    <p:sldId id="293" r:id="rId40"/>
    <p:sldId id="292" r:id="rId41"/>
    <p:sldId id="297" r:id="rId42"/>
    <p:sldId id="295" r:id="rId43"/>
    <p:sldId id="303" r:id="rId4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7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926C7C-4E1E-42E6-96C0-47A8AD9F3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FE02687-A8C9-4683-97C4-0A0B25422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D40822F-E390-4540-8BC9-AC91A5FA1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87787A4-4A81-468B-8782-3767D0034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688A752-AAC2-443E-B26B-048A45AC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513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8D5EA0-B1CC-4DA0-A744-D932402C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47C7E6C-DBAB-4D1D-89A4-53683A903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6E58F82-DF7B-4B44-90CB-9659DDC3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DE9570A-346C-46A4-BF0F-679EE7A0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AE01AD-ED23-4C31-A2BA-64B752FC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3530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735EEECE-0B6F-444D-8A7B-1953E27304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4AD274D-344C-4684-9D1B-F03F415F4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C9AB9C0-0374-4281-9BB4-ED5310117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893DA1A-8FB8-4921-B1E0-FA16BDF86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D24A28D-E435-4599-A4AD-6D6EC26D7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681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639938-3172-49BE-BD93-D52C4D71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628F946-487E-45D6-B65B-1041B425A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0517350-BAE2-41B3-AB02-AA17C8E4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F5A634-EBFB-4CE0-9584-F3649860E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A225964-8DF4-48C4-BB0E-83B0963D9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311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61F695-DBC6-4CFB-9A3C-BAA72546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D54E9810-C7E7-4037-AA45-DD98EB3F7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3C2161C-B0CE-4ACD-BEA2-895C76C8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421ECB-7D11-4B1C-BE96-2DDC8DD8A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8A0EA13-57D6-4192-B651-D41A44D2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378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A92C19-AA8F-4F84-889B-21DADA77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15CF94-EC63-4811-907A-8AAE250707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FB41B630-3EEB-4563-BC41-4E4FD3CE8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EA9F010-273A-4B24-8452-A1F6144C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0341069-0ABB-4506-9E83-C779ECE6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A120AA-2BE5-46BB-90BC-0E747A55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482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7A0275-80AF-4F2A-9FBC-9ADE7E9B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885CCC61-552F-4C89-BDB8-2D21910E6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77FC0EB8-48B1-4AF0-A3D8-513051446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754F6886-1867-47A9-82D1-177578166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8EB1ED74-1AD8-458B-9F54-88047FF2E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913528F6-0AB8-467D-B235-3695D908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6EC1C68-74F7-4C33-87E5-32C7AB434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E2D9BF6-76F2-4AA5-943A-AB45FA0F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6422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31AA96-00C8-40D0-ACF5-0B53F2BA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887104A-1FE3-4233-A09C-C81B227D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F04E7D2-E757-4D9A-B2F5-4F720FAAE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805EFDD-96B0-4C2E-ADAF-9708DD6A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063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EC3E612-9E8E-44E8-AED6-4ECE930F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69A374-4B1A-4B26-8014-77D73436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0686EAA-752E-43C6-9E8E-A829707C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92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56B6A4-3061-4DDC-A3E5-333FE33F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1C6B5B2-066D-4124-B246-8AA133F57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4367F0A7-A449-4D8B-AAE6-271C1481A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875CA77-8A88-4ABD-978F-15CD74D4A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D256048-858C-43D7-9441-E24B19D69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B924533-C7B0-4352-863C-EB5E31FF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967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165477-EF06-47B0-8049-35C247CB7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700259AA-5ECB-49E8-881D-17FD1FD89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E7C086E1-F6C7-4B7C-BF1F-74A1A9B4B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EB3C7BE-92BA-4450-B42C-A0847AFF1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79EAA27-4D0D-4633-B517-C727EEFA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2FF3048-0795-401A-A275-854B0F21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472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81C45EA8-482C-4D96-A66F-6418134A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9D00C352-3062-4654-ABEA-67D23B623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9C2D108-8D2D-42E4-9DE2-8E332EF1A7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2E88F53-1374-48F5-9225-CE4C81286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F2269A7-42D9-4621-9EF5-5B577CED2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923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BA319E-9AF5-45B7-B6CF-F54E03EF5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cs-CZ" sz="5100" dirty="0" err="1"/>
              <a:t>MyAnimeList</a:t>
            </a:r>
            <a:r>
              <a:rPr lang="cs-CZ" sz="5100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AE18529-E081-487C-9EDD-E4954246F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endParaRPr lang="cs-CZ" sz="2000">
              <a:solidFill>
                <a:schemeClr val="bg1"/>
              </a:solidFill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F90B1AF-2BA0-4B26-88DC-B4D81E656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147340" y="813453"/>
            <a:ext cx="5089434" cy="286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47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936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poštu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21" name="Zástupný symbol pro obsah 20">
            <a:extLst>
              <a:ext uri="{FF2B5EF4-FFF2-40B4-BE49-F238E27FC236}">
                <a16:creationId xmlns:a16="http://schemas.microsoft.com/office/drawing/2014/main" id="{0A8683D3-098D-4606-91C8-B57E07EA9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33" y="1411748"/>
            <a:ext cx="8531706" cy="5366575"/>
          </a:xfrm>
        </p:spPr>
      </p:pic>
    </p:spTree>
    <p:extLst>
      <p:ext uri="{BB962C8B-B14F-4D97-AF65-F5344CB8AC3E}">
        <p14:creationId xmlns:p14="http://schemas.microsoft.com/office/powerpoint/2010/main" val="156510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A4291ABA-4324-44D5-AFF1-7408877EF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24" y="1369421"/>
            <a:ext cx="8061649" cy="5385617"/>
          </a:xfrm>
        </p:spPr>
      </p:pic>
    </p:spTree>
    <p:extLst>
      <p:ext uri="{BB962C8B-B14F-4D97-AF65-F5344CB8AC3E}">
        <p14:creationId xmlns:p14="http://schemas.microsoft.com/office/powerpoint/2010/main" val="2976390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pohlaví/gender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F90A7C4-DE87-4964-BC35-11E4D79A5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729" y="1466335"/>
            <a:ext cx="8040809" cy="5026540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7BC4E42-FB3E-4E0E-B81D-280525D82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1" y="1818251"/>
            <a:ext cx="7947935" cy="49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E2744E9D-AEB5-4577-9C6D-5376C9D90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188" y="1306874"/>
            <a:ext cx="8754400" cy="5497581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děl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56111779-EDCA-46A0-AA82-B111DE643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62" y="0"/>
            <a:ext cx="9639949" cy="6898684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- 1950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BF6D384-B098-4B66-B2A6-3F2A71E5A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53" y="1434457"/>
            <a:ext cx="8205974" cy="5361809"/>
          </a:xfrm>
        </p:spPr>
      </p:pic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Datová věda a nějaké ty řeči na úvod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45" y="1341736"/>
            <a:ext cx="8266710" cy="5358212"/>
          </a:xfrm>
        </p:spPr>
      </p:pic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45" y="1343799"/>
            <a:ext cx="8266710" cy="5354086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803" y="1243665"/>
            <a:ext cx="7845251" cy="5614335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75" y="1283912"/>
            <a:ext cx="9622967" cy="5574088"/>
          </a:xfrm>
        </p:spPr>
      </p:pic>
    </p:spTree>
    <p:extLst>
      <p:ext uri="{BB962C8B-B14F-4D97-AF65-F5344CB8AC3E}">
        <p14:creationId xmlns:p14="http://schemas.microsoft.com/office/powerpoint/2010/main" val="317520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72" y="1297466"/>
            <a:ext cx="7244300" cy="5560534"/>
          </a:xfrm>
        </p:spPr>
      </p:pic>
    </p:spTree>
    <p:extLst>
      <p:ext uri="{BB962C8B-B14F-4D97-AF65-F5344CB8AC3E}">
        <p14:creationId xmlns:p14="http://schemas.microsoft.com/office/powerpoint/2010/main" val="3864008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72" y="1297466"/>
            <a:ext cx="7244300" cy="5560533"/>
          </a:xfrm>
        </p:spPr>
      </p:pic>
    </p:spTree>
    <p:extLst>
      <p:ext uri="{BB962C8B-B14F-4D97-AF65-F5344CB8AC3E}">
        <p14:creationId xmlns:p14="http://schemas.microsoft.com/office/powerpoint/2010/main" val="539809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97" y="1263606"/>
            <a:ext cx="7964356" cy="5471312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697" y="1309728"/>
            <a:ext cx="7964356" cy="5379067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37" y="1280600"/>
            <a:ext cx="8422467" cy="5512085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66" y="1280600"/>
            <a:ext cx="8495494" cy="5577400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 za font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Malé bezvýznamné plus Patrikovi Kopeckému</a:t>
            </a:r>
          </a:p>
          <a:p>
            <a:r>
              <a:rPr lang="cs-CZ" dirty="0"/>
              <a:t>Malé bezvýznamné plus Dominikovi </a:t>
            </a:r>
            <a:r>
              <a:rPr lang="cs-CZ" dirty="0" err="1"/>
              <a:t>Krisztofovi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67AD7E7-0FCB-4CD6-8B84-0FB003CDD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4" y="2794630"/>
            <a:ext cx="5760726" cy="406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70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813" y="1280600"/>
            <a:ext cx="8392000" cy="5577400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847" y="1287956"/>
            <a:ext cx="7074834" cy="5577400"/>
          </a:xfrm>
        </p:spPr>
      </p:pic>
    </p:spTree>
    <p:extLst>
      <p:ext uri="{BB962C8B-B14F-4D97-AF65-F5344CB8AC3E}">
        <p14:creationId xmlns:p14="http://schemas.microsoft.com/office/powerpoint/2010/main" val="3424101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74" y="1287652"/>
            <a:ext cx="7111780" cy="5578009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90" y="1331673"/>
            <a:ext cx="7924410" cy="5526327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16" y="1279033"/>
            <a:ext cx="8083296" cy="5594327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3" y="1283819"/>
            <a:ext cx="8053913" cy="5589541"/>
          </a:xfrm>
        </p:spPr>
      </p:pic>
    </p:spTree>
    <p:extLst>
      <p:ext uri="{BB962C8B-B14F-4D97-AF65-F5344CB8AC3E}">
        <p14:creationId xmlns:p14="http://schemas.microsoft.com/office/powerpoint/2010/main" val="2502794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124" y="3391122"/>
            <a:ext cx="3036862" cy="213494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405" y="365125"/>
            <a:ext cx="2895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yfat.files.wordpress.com/2012/05/chebyshev.png?w=288&amp;h=268">
            <a:extLst>
              <a:ext uri="{FF2B5EF4-FFF2-40B4-BE49-F238E27FC236}">
                <a16:creationId xmlns:a16="http://schemas.microsoft.com/office/drawing/2014/main" id="{53317E71-FFC8-41C0-8584-A5185B81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31" y="485775"/>
            <a:ext cx="27432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287572"/>
            <a:ext cx="22098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067" y="5553075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80" y="6465653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5138616" y="3038475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89768E4-DF28-4F3C-A4F4-39C49D17AF24}"/>
              </a:ext>
            </a:extLst>
          </p:cNvPr>
          <p:cNvSpPr txBox="1"/>
          <p:nvPr/>
        </p:nvSpPr>
        <p:spPr>
          <a:xfrm>
            <a:off x="2021464" y="3319893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Correlation</a:t>
            </a:r>
            <a:r>
              <a:rPr lang="cs-CZ" dirty="0"/>
              <a:t> distance</a:t>
            </a:r>
          </a:p>
        </p:txBody>
      </p:sp>
      <p:pic>
        <p:nvPicPr>
          <p:cNvPr id="1036" name="Picture 12" descr="VÃ½sledek obrÃ¡zku pro correlation distance equation">
            <a:extLst>
              <a:ext uri="{FF2B5EF4-FFF2-40B4-BE49-F238E27FC236}">
                <a16:creationId xmlns:a16="http://schemas.microsoft.com/office/drawing/2014/main" id="{D6F1276D-86FF-42C8-BD05-2C1A6751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27" y="3747175"/>
            <a:ext cx="2018508" cy="16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Ã½sledek obrÃ¡zku pro correlation equation">
            <a:extLst>
              <a:ext uri="{FF2B5EF4-FFF2-40B4-BE49-F238E27FC236}">
                <a16:creationId xmlns:a16="http://schemas.microsoft.com/office/drawing/2014/main" id="{9E153D6D-3B17-4AA4-B8D2-B1FBCF2A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10" y="5801388"/>
            <a:ext cx="26098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/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blipFill>
                <a:blip r:embed="rId10"/>
                <a:stretch>
                  <a:fillRect l="-6504" r="-3252" b="-2040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0" name="Picture 16" descr="VÃ½sledek obrÃ¡zku pro cosine distance">
            <a:extLst>
              <a:ext uri="{FF2B5EF4-FFF2-40B4-BE49-F238E27FC236}">
                <a16:creationId xmlns:a16="http://schemas.microsoft.com/office/drawing/2014/main" id="{B48EF958-323B-454C-B5BB-DF1E204A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26" y="3343714"/>
            <a:ext cx="3731412" cy="28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694"/>
          </a:xfrm>
        </p:spPr>
        <p:txBody>
          <a:bodyPr>
            <a:normAutofit fontScale="90000"/>
          </a:bodyPr>
          <a:lstStyle/>
          <a:p>
            <a:r>
              <a:rPr lang="cs-CZ" dirty="0"/>
              <a:t>Porovnání metrik při vyšším zastoupení 1 prvku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03" y="1483533"/>
            <a:ext cx="8053913" cy="5190112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105" y="2748886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Vzdálenosti studií – Jensen-Shannon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1193189"/>
            <a:ext cx="7744968" cy="5680171"/>
          </a:xfrm>
        </p:spPr>
      </p:pic>
    </p:spTree>
    <p:extLst>
      <p:ext uri="{BB962C8B-B14F-4D97-AF65-F5344CB8AC3E}">
        <p14:creationId xmlns:p14="http://schemas.microsoft.com/office/powerpoint/2010/main" val="4036017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22" y="1361330"/>
            <a:ext cx="9668578" cy="6042861"/>
          </a:xfrm>
        </p:spPr>
      </p:pic>
    </p:spTree>
    <p:extLst>
      <p:ext uri="{BB962C8B-B14F-4D97-AF65-F5344CB8AC3E}">
        <p14:creationId xmlns:p14="http://schemas.microsoft.com/office/powerpoint/2010/main" val="1633451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 fontScale="90000"/>
          </a:bodyPr>
          <a:lstStyle/>
          <a:p>
            <a:r>
              <a:rPr lang="cs-CZ" dirty="0"/>
              <a:t>Vzdálenosti studií – Jensen-Shannon - </a:t>
            </a:r>
            <a:r>
              <a:rPr lang="cs-CZ" dirty="0" err="1"/>
              <a:t>embedding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49" y="951953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4E06A3E-724A-4F94-B313-3CB73D54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184E381-EEDC-40C8-A472-82C1A58B9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6953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  <a:p>
            <a:r>
              <a:rPr lang="cs-CZ" dirty="0"/>
              <a:t>Od GDPR velká část mimo provoz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367DC26A-E565-4E6E-AAFA-54349442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21" y="1291877"/>
            <a:ext cx="7994780" cy="488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Získávání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300 tisíc uživatelů</a:t>
            </a:r>
          </a:p>
          <a:p>
            <a:r>
              <a:rPr lang="cs-CZ" dirty="0"/>
              <a:t>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5 GB v CSV</a:t>
            </a:r>
          </a:p>
          <a:p>
            <a:r>
              <a:rPr lang="cs-CZ" dirty="0"/>
              <a:t>K dispozici: https://www.kaggle.com/azathoth42/myanimelist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FBEA2ED-BFFC-4F2D-89F4-8BE0861F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37" y="4860090"/>
            <a:ext cx="8544509" cy="182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minimálně 7 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25143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6474</TotalTime>
  <Words>525</Words>
  <Application>Microsoft Office PowerPoint</Application>
  <PresentationFormat>Širokoúhlá obrazovka</PresentationFormat>
  <Paragraphs>104</Paragraphs>
  <Slides>43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Motiv Office</vt:lpstr>
      <vt:lpstr>MyAnimeList očima datového vědce</vt:lpstr>
      <vt:lpstr>Co nás čeká</vt:lpstr>
      <vt:lpstr>Poděkování za font</vt:lpstr>
      <vt:lpstr>Sponzorství</vt:lpstr>
      <vt:lpstr>MyAnimeList</vt:lpstr>
      <vt:lpstr>Datová věda</vt:lpstr>
      <vt:lpstr>Získávání dat</vt:lpstr>
      <vt:lpstr>Zpracování dat</vt:lpstr>
      <vt:lpstr>Základní čištění dat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Roční produkce - 1950</vt:lpstr>
      <vt:lpstr>Roční produkce – posledních 30 let</vt:lpstr>
      <vt:lpstr>Počet anime celkem – posledních 30 let</vt:lpstr>
      <vt:lpstr>Je anime pro děti?</vt:lpstr>
      <vt:lpstr>Rating a prvky</vt:lpstr>
      <vt:lpstr>Vývoj prvků v čase</vt:lpstr>
      <vt:lpstr>Vývoj prvků v čase</vt:lpstr>
      <vt:lpstr>Originální anime a adaptace</vt:lpstr>
      <vt:lpstr>Adaptace – vývoj v čase</vt:lpstr>
      <vt:lpstr>Adaptace – vývoj v čase od roku 1998</vt:lpstr>
      <vt:lpstr>Adaptace – vývoj v čase od roku 1998</vt:lpstr>
      <vt:lpstr>Studia</vt:lpstr>
      <vt:lpstr>Produkce jednotlivých studií</vt:lpstr>
      <vt:lpstr>Produkce jednotlivých studií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Vzdálenosti</vt:lpstr>
      <vt:lpstr>Porovnání metrik při vyšším zastoupení 1 prvku</vt:lpstr>
      <vt:lpstr>Vzdálenosti studií – Jensen-Shannon</vt:lpstr>
      <vt:lpstr>Vzdálenosti studií – embedding do 3D</vt:lpstr>
      <vt:lpstr>Vzdálenosti studií – Jensen-Shannon - embedding</vt:lpstr>
      <vt:lpstr>Co studia adaptují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Azathoth Sumerian</cp:lastModifiedBy>
  <cp:revision>47</cp:revision>
  <dcterms:created xsi:type="dcterms:W3CDTF">2018-07-06T23:40:54Z</dcterms:created>
  <dcterms:modified xsi:type="dcterms:W3CDTF">2018-07-13T02:45:50Z</dcterms:modified>
</cp:coreProperties>
</file>